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5" r:id="rId2"/>
    <p:sldId id="288" r:id="rId3"/>
    <p:sldId id="289" r:id="rId4"/>
    <p:sldId id="28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6176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107" d="100"/>
          <a:sy n="107" d="100"/>
        </p:scale>
        <p:origin x="84" y="288"/>
      </p:cViewPr>
      <p:guideLst>
        <p:guide orient="horz" pos="1638"/>
        <p:guide pos="6176"/>
        <p:guide orient="horz" pos="1253"/>
        <p:guide orient="horz" pos="265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9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/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B8D8F5-14E6-4E9F-9152-CDCF535B857C}"/>
              </a:ext>
            </a:extLst>
          </p:cNvPr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17C7EE-F9E4-4850-AB01-A3A3EF54797B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DA77D88-583F-4523-B617-690C836D31B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DBC3CD-DFE4-463C-BC8E-6FC0A79B807D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EC172E-ADD8-4629-A007-045FF987BFBB}"/>
              </a:ext>
            </a:extLst>
          </p:cNvPr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5B5D6A4-15A5-46F7-B949-17F83821D18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0C6354-B092-482E-AD44-2021AC07F87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910FCA8-FE31-4980-AA0F-42094BD78E05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  <a:t>2024/8/16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  <a:t>2024/8/16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2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0599A7E-125D-4CA3-9EB3-3CB4BBBC24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>
              <a:extLst>
                <a:ext uri="{FF2B5EF4-FFF2-40B4-BE49-F238E27FC236}">
                  <a16:creationId xmlns:a16="http://schemas.microsoft.com/office/drawing/2014/main" id="{F025D6EE-B59D-4EDD-8D91-4690DED3E08C}"/>
                </a:ext>
              </a:extLst>
            </p:cNvPr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>
                <a:extLst>
                  <a:ext uri="{FF2B5EF4-FFF2-40B4-BE49-F238E27FC236}">
                    <a16:creationId xmlns:a16="http://schemas.microsoft.com/office/drawing/2014/main" id="{C1A4B7A5-0CF0-4AD7-BCD7-7C52CBA09F9D}"/>
                  </a:ext>
                </a:extLst>
              </p:cNvPr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ļíḍé">
                <a:extLst>
                  <a:ext uri="{FF2B5EF4-FFF2-40B4-BE49-F238E27FC236}">
                    <a16:creationId xmlns:a16="http://schemas.microsoft.com/office/drawing/2014/main" id="{360A5228-B636-475A-9058-F29E0D5EC26D}"/>
                  </a:ext>
                </a:extLst>
              </p:cNvPr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ḷîḍè">
                <a:extLst>
                  <a:ext uri="{FF2B5EF4-FFF2-40B4-BE49-F238E27FC236}">
                    <a16:creationId xmlns:a16="http://schemas.microsoft.com/office/drawing/2014/main" id="{8C8A10D3-83B2-4378-A30B-3869819FA6EC}"/>
                  </a:ext>
                </a:extLst>
              </p:cNvPr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$ḻïḑê">
                <a:extLst>
                  <a:ext uri="{FF2B5EF4-FFF2-40B4-BE49-F238E27FC236}">
                    <a16:creationId xmlns:a16="http://schemas.microsoft.com/office/drawing/2014/main" id="{9C4F0DDA-49B1-40DE-9EB8-FA162A9072C9}"/>
                  </a:ext>
                </a:extLst>
              </p:cNvPr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ṡlïḑé">
                <a:extLst>
                  <a:ext uri="{FF2B5EF4-FFF2-40B4-BE49-F238E27FC236}">
                    <a16:creationId xmlns:a16="http://schemas.microsoft.com/office/drawing/2014/main" id="{38434C44-919A-4C0B-830E-EC3E8A0F49FA}"/>
                  </a:ext>
                </a:extLst>
              </p:cNvPr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ṥḻïḋe">
                <a:extLst>
                  <a:ext uri="{FF2B5EF4-FFF2-40B4-BE49-F238E27FC236}">
                    <a16:creationId xmlns:a16="http://schemas.microsoft.com/office/drawing/2014/main" id="{BFC39537-CDDD-47F9-B222-AAC9B34C07C1}"/>
                  </a:ext>
                </a:extLst>
              </p:cNvPr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ļïḓê">
                <a:extLst>
                  <a:ext uri="{FF2B5EF4-FFF2-40B4-BE49-F238E27FC236}">
                    <a16:creationId xmlns:a16="http://schemas.microsoft.com/office/drawing/2014/main" id="{0F8C933C-7794-4CC9-B948-698151295AFD}"/>
                  </a:ext>
                </a:extLst>
              </p:cNvPr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ṩḻîḋè">
                <a:extLst>
                  <a:ext uri="{FF2B5EF4-FFF2-40B4-BE49-F238E27FC236}">
                    <a16:creationId xmlns:a16="http://schemas.microsoft.com/office/drawing/2014/main" id="{2DDD45B1-BD7E-467D-889F-E4D8100812F2}"/>
                  </a:ext>
                </a:extLst>
              </p:cNvPr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şliḍe">
                <a:extLst>
                  <a:ext uri="{FF2B5EF4-FFF2-40B4-BE49-F238E27FC236}">
                    <a16:creationId xmlns:a16="http://schemas.microsoft.com/office/drawing/2014/main" id="{C6E489DC-AEE9-4AB4-B971-534659269EB4}"/>
                  </a:ext>
                </a:extLst>
              </p:cNvPr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ṡľîḑê">
                <a:extLst>
                  <a:ext uri="{FF2B5EF4-FFF2-40B4-BE49-F238E27FC236}">
                    <a16:creationId xmlns:a16="http://schemas.microsoft.com/office/drawing/2014/main" id="{59C33DAC-26B6-41AE-A2F4-075A6555EEC1}"/>
                  </a:ext>
                </a:extLst>
              </p:cNvPr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$lïďê">
                <a:extLst>
                  <a:ext uri="{FF2B5EF4-FFF2-40B4-BE49-F238E27FC236}">
                    <a16:creationId xmlns:a16="http://schemas.microsoft.com/office/drawing/2014/main" id="{6033AECA-115F-4004-BEEC-BA8CDE93D9CC}"/>
                  </a:ext>
                </a:extLst>
              </p:cNvPr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šḻïḋe">
                <a:extLst>
                  <a:ext uri="{FF2B5EF4-FFF2-40B4-BE49-F238E27FC236}">
                    <a16:creationId xmlns:a16="http://schemas.microsoft.com/office/drawing/2014/main" id="{96E84A2D-6432-4E3B-89B0-90EF0CCDB78F}"/>
                  </a:ext>
                </a:extLst>
              </p:cNvPr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şľiďe">
                <a:extLst>
                  <a:ext uri="{FF2B5EF4-FFF2-40B4-BE49-F238E27FC236}">
                    <a16:creationId xmlns:a16="http://schemas.microsoft.com/office/drawing/2014/main" id="{39D64320-B07A-4ECC-8946-FF5EEBA27B54}"/>
                  </a:ext>
                </a:extLst>
              </p:cNvPr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ïḓé">
                <a:extLst>
                  <a:ext uri="{FF2B5EF4-FFF2-40B4-BE49-F238E27FC236}">
                    <a16:creationId xmlns:a16="http://schemas.microsoft.com/office/drawing/2014/main" id="{99013B07-3BC0-41A5-9067-E877069C909B}"/>
                  </a:ext>
                </a:extLst>
              </p:cNvPr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1ïḓê">
                <a:extLst>
                  <a:ext uri="{FF2B5EF4-FFF2-40B4-BE49-F238E27FC236}">
                    <a16:creationId xmlns:a16="http://schemas.microsoft.com/office/drawing/2014/main" id="{C2B630F4-446E-4BA5-A81F-F8FCBF6C1FCA}"/>
                  </a:ext>
                </a:extLst>
              </p:cNvPr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ṧļîḋé">
                <a:extLst>
                  <a:ext uri="{FF2B5EF4-FFF2-40B4-BE49-F238E27FC236}">
                    <a16:creationId xmlns:a16="http://schemas.microsoft.com/office/drawing/2014/main" id="{14633F6A-6E10-4954-8692-C8E2F54C586F}"/>
                  </a:ext>
                </a:extLst>
              </p:cNvPr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Sļïďè">
                <a:extLst>
                  <a:ext uri="{FF2B5EF4-FFF2-40B4-BE49-F238E27FC236}">
                    <a16:creationId xmlns:a16="http://schemas.microsoft.com/office/drawing/2014/main" id="{88FAB78C-B03A-4B79-8EE8-34119D1F8A5A}"/>
                  </a:ext>
                </a:extLst>
              </p:cNvPr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ṡḷiḋè">
                <a:extLst>
                  <a:ext uri="{FF2B5EF4-FFF2-40B4-BE49-F238E27FC236}">
                    <a16:creationId xmlns:a16="http://schemas.microsoft.com/office/drawing/2014/main" id="{1D4E03BC-13B4-46D5-836B-281D154FE8F7}"/>
                  </a:ext>
                </a:extLst>
              </p:cNvPr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sľíḑè">
                <a:extLst>
                  <a:ext uri="{FF2B5EF4-FFF2-40B4-BE49-F238E27FC236}">
                    <a16:creationId xmlns:a16="http://schemas.microsoft.com/office/drawing/2014/main" id="{5EB10F9D-7000-4A6F-9801-D44AA0D6E965}"/>
                  </a:ext>
                </a:extLst>
              </p:cNvPr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ŝľîḍè">
                <a:extLst>
                  <a:ext uri="{FF2B5EF4-FFF2-40B4-BE49-F238E27FC236}">
                    <a16:creationId xmlns:a16="http://schemas.microsoft.com/office/drawing/2014/main" id="{4B334D71-6E19-4588-ABE1-D97E341A1AB8}"/>
                  </a:ext>
                </a:extLst>
              </p:cNvPr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liḋè">
                <a:extLst>
                  <a:ext uri="{FF2B5EF4-FFF2-40B4-BE49-F238E27FC236}">
                    <a16:creationId xmlns:a16="http://schemas.microsoft.com/office/drawing/2014/main" id="{D69051EE-A3D2-424B-B60D-46BCA7E97CB3}"/>
                  </a:ext>
                </a:extLst>
              </p:cNvPr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íṥḻîdé">
              <a:extLst>
                <a:ext uri="{FF2B5EF4-FFF2-40B4-BE49-F238E27FC236}">
                  <a16:creationId xmlns:a16="http://schemas.microsoft.com/office/drawing/2014/main" id="{330C86F3-9425-4A99-A222-5EE553E43DB9}"/>
                </a:ext>
              </a:extLst>
            </p:cNvPr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>
                <a:extLst>
                  <a:ext uri="{FF2B5EF4-FFF2-40B4-BE49-F238E27FC236}">
                    <a16:creationId xmlns:a16="http://schemas.microsoft.com/office/drawing/2014/main" id="{654B0C46-4040-4B87-8486-6FE80F79AE9D}"/>
                  </a:ext>
                </a:extLst>
              </p:cNvPr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lîdè">
                <a:extLst>
                  <a:ext uri="{FF2B5EF4-FFF2-40B4-BE49-F238E27FC236}">
                    <a16:creationId xmlns:a16="http://schemas.microsoft.com/office/drawing/2014/main" id="{3A75EB82-3DB9-40FD-946D-A4A059B2E74C}"/>
                  </a:ext>
                </a:extLst>
              </p:cNvPr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ṡlîdé">
                <a:extLst>
                  <a:ext uri="{FF2B5EF4-FFF2-40B4-BE49-F238E27FC236}">
                    <a16:creationId xmlns:a16="http://schemas.microsoft.com/office/drawing/2014/main" id="{A3F72EC5-A64E-4A86-AD4C-115946CC0567}"/>
                  </a:ext>
                </a:extLst>
              </p:cNvPr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$liďé">
                <a:extLst>
                  <a:ext uri="{FF2B5EF4-FFF2-40B4-BE49-F238E27FC236}">
                    <a16:creationId xmlns:a16="http://schemas.microsoft.com/office/drawing/2014/main" id="{61E0FD07-6BA6-4203-9AE2-05EA3627F193}"/>
                  </a:ext>
                </a:extLst>
              </p:cNvPr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$ļiḋe">
                <a:extLst>
                  <a:ext uri="{FF2B5EF4-FFF2-40B4-BE49-F238E27FC236}">
                    <a16:creationId xmlns:a16="http://schemas.microsoft.com/office/drawing/2014/main" id="{C032A865-0AF0-4D28-A33E-B0AC59E03ED4}"/>
                  </a:ext>
                </a:extLst>
              </p:cNvPr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líḍê">
                <a:extLst>
                  <a:ext uri="{FF2B5EF4-FFF2-40B4-BE49-F238E27FC236}">
                    <a16:creationId xmlns:a16="http://schemas.microsoft.com/office/drawing/2014/main" id="{B558432D-0BC7-4B71-A4FA-C3F8CF645897}"/>
                  </a:ext>
                </a:extLst>
              </p:cNvPr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îďè">
                <a:extLst>
                  <a:ext uri="{FF2B5EF4-FFF2-40B4-BE49-F238E27FC236}">
                    <a16:creationId xmlns:a16="http://schemas.microsoft.com/office/drawing/2014/main" id="{5D246EE8-E0AD-4402-9ABD-9E1BA72DB94D}"/>
                  </a:ext>
                </a:extLst>
              </p:cNvPr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$ļïḑe">
                <a:extLst>
                  <a:ext uri="{FF2B5EF4-FFF2-40B4-BE49-F238E27FC236}">
                    <a16:creationId xmlns:a16="http://schemas.microsoft.com/office/drawing/2014/main" id="{49302D5D-E707-4B25-8C5C-552217317D6D}"/>
                  </a:ext>
                </a:extLst>
              </p:cNvPr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ḷîḓê">
                <a:extLst>
                  <a:ext uri="{FF2B5EF4-FFF2-40B4-BE49-F238E27FC236}">
                    <a16:creationId xmlns:a16="http://schemas.microsoft.com/office/drawing/2014/main" id="{A2AC2725-CFED-4FBE-BD9D-4BAE26F1D66B}"/>
                  </a:ext>
                </a:extLst>
              </p:cNvPr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ṧlîdê">
              <a:extLst>
                <a:ext uri="{FF2B5EF4-FFF2-40B4-BE49-F238E27FC236}">
                  <a16:creationId xmlns:a16="http://schemas.microsoft.com/office/drawing/2014/main" id="{E589CFAC-9033-4C15-BB1D-0FD44C1374BD}"/>
                </a:ext>
              </a:extLst>
            </p:cNvPr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>
                <a:extLst>
                  <a:ext uri="{FF2B5EF4-FFF2-40B4-BE49-F238E27FC236}">
                    <a16:creationId xmlns:a16="http://schemas.microsoft.com/office/drawing/2014/main" id="{35966991-DFCE-45C5-9915-9FA7CD14FC8D}"/>
                  </a:ext>
                </a:extLst>
              </p:cNvPr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ṡḻiḍé">
                <a:extLst>
                  <a:ext uri="{FF2B5EF4-FFF2-40B4-BE49-F238E27FC236}">
                    <a16:creationId xmlns:a16="http://schemas.microsoft.com/office/drawing/2014/main" id="{2CCAE96F-A000-4A9B-89E5-CD264A5D7FDB}"/>
                  </a:ext>
                </a:extLst>
              </p:cNvPr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ṩ1íďè">
                <a:extLst>
                  <a:ext uri="{FF2B5EF4-FFF2-40B4-BE49-F238E27FC236}">
                    <a16:creationId xmlns:a16="http://schemas.microsoft.com/office/drawing/2014/main" id="{9F131B0C-CC9B-4F47-B21B-95D3EAA3E89C}"/>
                  </a:ext>
                </a:extLst>
              </p:cNvPr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ŝľïḋé">
                <a:extLst>
                  <a:ext uri="{FF2B5EF4-FFF2-40B4-BE49-F238E27FC236}">
                    <a16:creationId xmlns:a16="http://schemas.microsoft.com/office/drawing/2014/main" id="{DDC07692-9FB3-46E0-8262-B60345815133}"/>
                  </a:ext>
                </a:extLst>
              </p:cNvPr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ļîďe">
                <a:extLst>
                  <a:ext uri="{FF2B5EF4-FFF2-40B4-BE49-F238E27FC236}">
                    <a16:creationId xmlns:a16="http://schemas.microsoft.com/office/drawing/2014/main" id="{057BAEE3-CD7A-4A70-8BA9-FDF9EA9A1549}"/>
                  </a:ext>
                </a:extLst>
              </p:cNvPr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ṥḻiḋê">
                <a:extLst>
                  <a:ext uri="{FF2B5EF4-FFF2-40B4-BE49-F238E27FC236}">
                    <a16:creationId xmlns:a16="http://schemas.microsoft.com/office/drawing/2014/main" id="{1A5027B0-F442-4F42-ADCB-0DD7EE26BB97}"/>
                  </a:ext>
                </a:extLst>
              </p:cNvPr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ḍè">
                <a:extLst>
                  <a:ext uri="{FF2B5EF4-FFF2-40B4-BE49-F238E27FC236}">
                    <a16:creationId xmlns:a16="http://schemas.microsoft.com/office/drawing/2014/main" id="{7EFBF74B-3835-4CFB-A7C8-4E1E99D5D7FF}"/>
                  </a:ext>
                </a:extLst>
              </p:cNvPr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ḷïḓe">
                <a:extLst>
                  <a:ext uri="{FF2B5EF4-FFF2-40B4-BE49-F238E27FC236}">
                    <a16:creationId xmlns:a16="http://schemas.microsoft.com/office/drawing/2014/main" id="{AE4146B2-9B18-4408-A492-0A97C5A3727B}"/>
                  </a:ext>
                </a:extLst>
              </p:cNvPr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šlídê">
                <a:extLst>
                  <a:ext uri="{FF2B5EF4-FFF2-40B4-BE49-F238E27FC236}">
                    <a16:creationId xmlns:a16="http://schemas.microsoft.com/office/drawing/2014/main" id="{21E81088-229B-47DB-9D7E-E83C8FA2CAEC}"/>
                  </a:ext>
                </a:extLst>
              </p:cNvPr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ṡlîdé">
                <a:extLst>
                  <a:ext uri="{FF2B5EF4-FFF2-40B4-BE49-F238E27FC236}">
                    <a16:creationId xmlns:a16="http://schemas.microsoft.com/office/drawing/2014/main" id="{BC3D0F7B-5E25-40F1-A39F-E3AB584A2B77}"/>
                  </a:ext>
                </a:extLst>
              </p:cNvPr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ṥľîḑê">
                <a:extLst>
                  <a:ext uri="{FF2B5EF4-FFF2-40B4-BE49-F238E27FC236}">
                    <a16:creationId xmlns:a16="http://schemas.microsoft.com/office/drawing/2014/main" id="{62B11F36-F220-4A2B-83B0-BAAED1DA85CB}"/>
                  </a:ext>
                </a:extLst>
              </p:cNvPr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Sliḑe">
                <a:extLst>
                  <a:ext uri="{FF2B5EF4-FFF2-40B4-BE49-F238E27FC236}">
                    <a16:creationId xmlns:a16="http://schemas.microsoft.com/office/drawing/2014/main" id="{A66EB034-9C49-4A6A-B415-04BFCC7BC5FF}"/>
                  </a:ext>
                </a:extLst>
              </p:cNvPr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šlïḋè">
                <a:extLst>
                  <a:ext uri="{FF2B5EF4-FFF2-40B4-BE49-F238E27FC236}">
                    <a16:creationId xmlns:a16="http://schemas.microsoft.com/office/drawing/2014/main" id="{01B72E10-949A-4405-ABA0-1D287812ADA6}"/>
                  </a:ext>
                </a:extLst>
              </p:cNvPr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sľíḓe">
                <a:extLst>
                  <a:ext uri="{FF2B5EF4-FFF2-40B4-BE49-F238E27FC236}">
                    <a16:creationId xmlns:a16="http://schemas.microsoft.com/office/drawing/2014/main" id="{8BD926EC-652A-4704-8278-F76F675CC987}"/>
                  </a:ext>
                </a:extLst>
              </p:cNvPr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ļïḑê">
                <a:extLst>
                  <a:ext uri="{FF2B5EF4-FFF2-40B4-BE49-F238E27FC236}">
                    <a16:creationId xmlns:a16="http://schemas.microsoft.com/office/drawing/2014/main" id="{69777A7D-66C2-496A-81F9-C9848412BBEC}"/>
                  </a:ext>
                </a:extLst>
              </p:cNvPr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ļiḋê">
                <a:extLst>
                  <a:ext uri="{FF2B5EF4-FFF2-40B4-BE49-F238E27FC236}">
                    <a16:creationId xmlns:a16="http://schemas.microsoft.com/office/drawing/2014/main" id="{2002B9DC-D95A-43C6-BAAC-E95C278F0142}"/>
                  </a:ext>
                </a:extLst>
              </p:cNvPr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šľïḋé">
                <a:extLst>
                  <a:ext uri="{FF2B5EF4-FFF2-40B4-BE49-F238E27FC236}">
                    <a16:creationId xmlns:a16="http://schemas.microsoft.com/office/drawing/2014/main" id="{70E1BAD8-9B52-464E-A32F-EEC6D478FA2C}"/>
                  </a:ext>
                </a:extLst>
              </p:cNvPr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şliďe">
                <a:extLst>
                  <a:ext uri="{FF2B5EF4-FFF2-40B4-BE49-F238E27FC236}">
                    <a16:creationId xmlns:a16="http://schemas.microsoft.com/office/drawing/2014/main" id="{D719C89E-DEB7-4696-9B90-0E09624FDEB2}"/>
                  </a:ext>
                </a:extLst>
              </p:cNvPr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1ïḓê">
                <a:extLst>
                  <a:ext uri="{FF2B5EF4-FFF2-40B4-BE49-F238E27FC236}">
                    <a16:creationId xmlns:a16="http://schemas.microsoft.com/office/drawing/2014/main" id="{1852059B-511A-4545-B2FA-04721F08F689}"/>
                  </a:ext>
                </a:extLst>
              </p:cNvPr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ḻíḑè">
                <a:extLst>
                  <a:ext uri="{FF2B5EF4-FFF2-40B4-BE49-F238E27FC236}">
                    <a16:creationId xmlns:a16="http://schemas.microsoft.com/office/drawing/2014/main" id="{6230A82A-FDC0-4B24-BF63-0D5E3A0158F2}"/>
                  </a:ext>
                </a:extLst>
              </p:cNvPr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šľíḋé">
                <a:extLst>
                  <a:ext uri="{FF2B5EF4-FFF2-40B4-BE49-F238E27FC236}">
                    <a16:creationId xmlns:a16="http://schemas.microsoft.com/office/drawing/2014/main" id="{F56576FF-1166-454C-98F6-137A2214428C}"/>
                  </a:ext>
                </a:extLst>
              </p:cNvPr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ļíḓè">
                <a:extLst>
                  <a:ext uri="{FF2B5EF4-FFF2-40B4-BE49-F238E27FC236}">
                    <a16:creationId xmlns:a16="http://schemas.microsoft.com/office/drawing/2014/main" id="{FFDC6DC6-6E4D-4CF7-8F27-19FBDABF7E81}"/>
                  </a:ext>
                </a:extLst>
              </p:cNvPr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şḻîḑé">
                <a:extLst>
                  <a:ext uri="{FF2B5EF4-FFF2-40B4-BE49-F238E27FC236}">
                    <a16:creationId xmlns:a16="http://schemas.microsoft.com/office/drawing/2014/main" id="{761B4C71-C373-44E6-9839-25871CFC177B}"/>
                  </a:ext>
                </a:extLst>
              </p:cNvPr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şlíḋê">
                <a:extLst>
                  <a:ext uri="{FF2B5EF4-FFF2-40B4-BE49-F238E27FC236}">
                    <a16:creationId xmlns:a16="http://schemas.microsoft.com/office/drawing/2014/main" id="{A67ECC72-E668-40EA-90D2-90ED05BCF990}"/>
                  </a:ext>
                </a:extLst>
              </p:cNvPr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ş1îďe">
                <a:extLst>
                  <a:ext uri="{FF2B5EF4-FFF2-40B4-BE49-F238E27FC236}">
                    <a16:creationId xmlns:a16="http://schemas.microsoft.com/office/drawing/2014/main" id="{8354FF1C-DB0D-4C80-9B1D-AC951B271054}"/>
                  </a:ext>
                </a:extLst>
              </p:cNvPr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šliḑè">
                <a:extLst>
                  <a:ext uri="{FF2B5EF4-FFF2-40B4-BE49-F238E27FC236}">
                    <a16:creationId xmlns:a16="http://schemas.microsoft.com/office/drawing/2014/main" id="{080629A7-A2C1-420A-BC21-01BEB9243218}"/>
                  </a:ext>
                </a:extLst>
              </p:cNvPr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ṥļîḑê">
                <a:extLst>
                  <a:ext uri="{FF2B5EF4-FFF2-40B4-BE49-F238E27FC236}">
                    <a16:creationId xmlns:a16="http://schemas.microsoft.com/office/drawing/2014/main" id="{D5BD7822-C2E8-41B0-902F-33023F472207}"/>
                  </a:ext>
                </a:extLst>
              </p:cNvPr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śḻîďê">
                <a:extLst>
                  <a:ext uri="{FF2B5EF4-FFF2-40B4-BE49-F238E27FC236}">
                    <a16:creationId xmlns:a16="http://schemas.microsoft.com/office/drawing/2014/main" id="{26935E46-4185-444D-9085-AA3850405F4B}"/>
                  </a:ext>
                </a:extLst>
              </p:cNvPr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ṣļiḍé">
                <a:extLst>
                  <a:ext uri="{FF2B5EF4-FFF2-40B4-BE49-F238E27FC236}">
                    <a16:creationId xmlns:a16="http://schemas.microsoft.com/office/drawing/2014/main" id="{F59B5866-917E-4AE5-969E-EA77C771C05F}"/>
                  </a:ext>
                </a:extLst>
              </p:cNvPr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ḑè">
                <a:extLst>
                  <a:ext uri="{FF2B5EF4-FFF2-40B4-BE49-F238E27FC236}">
                    <a16:creationId xmlns:a16="http://schemas.microsoft.com/office/drawing/2014/main" id="{35FFD82E-C012-4062-AABB-5544BE2C6D41}"/>
                  </a:ext>
                </a:extLst>
              </p:cNvPr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šľîḋê">
                <a:extLst>
                  <a:ext uri="{FF2B5EF4-FFF2-40B4-BE49-F238E27FC236}">
                    <a16:creationId xmlns:a16="http://schemas.microsoft.com/office/drawing/2014/main" id="{216FC63F-55E4-4D45-AA53-3CD28E189C16}"/>
                  </a:ext>
                </a:extLst>
              </p:cNvPr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îḍê">
                <a:extLst>
                  <a:ext uri="{FF2B5EF4-FFF2-40B4-BE49-F238E27FC236}">
                    <a16:creationId xmlns:a16="http://schemas.microsoft.com/office/drawing/2014/main" id="{73475B68-2698-40E6-93A1-E61CC1DDFF5F}"/>
                  </a:ext>
                </a:extLst>
              </p:cNvPr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śľíďê">
                <a:extLst>
                  <a:ext uri="{FF2B5EF4-FFF2-40B4-BE49-F238E27FC236}">
                    <a16:creationId xmlns:a16="http://schemas.microsoft.com/office/drawing/2014/main" id="{2189593C-89D3-4A3D-AC9B-6DB9E7EF8859}"/>
                  </a:ext>
                </a:extLst>
              </p:cNvPr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s1íḑe">
                <a:extLst>
                  <a:ext uri="{FF2B5EF4-FFF2-40B4-BE49-F238E27FC236}">
                    <a16:creationId xmlns:a16="http://schemas.microsoft.com/office/drawing/2014/main" id="{5A40A2AA-FB9D-48C3-BC5A-1431B9E5AA76}"/>
                  </a:ext>
                </a:extLst>
              </p:cNvPr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şļîďé">
                <a:extLst>
                  <a:ext uri="{FF2B5EF4-FFF2-40B4-BE49-F238E27FC236}">
                    <a16:creationId xmlns:a16="http://schemas.microsoft.com/office/drawing/2014/main" id="{C088AF24-CA98-4319-A876-D5CB370053B2}"/>
                  </a:ext>
                </a:extLst>
              </p:cNvPr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ṧḻídé">
                <a:extLst>
                  <a:ext uri="{FF2B5EF4-FFF2-40B4-BE49-F238E27FC236}">
                    <a16:creationId xmlns:a16="http://schemas.microsoft.com/office/drawing/2014/main" id="{779C8579-3116-4FFC-AB03-07470048B01E}"/>
                  </a:ext>
                </a:extLst>
              </p:cNvPr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şḻiḑê">
                <a:extLst>
                  <a:ext uri="{FF2B5EF4-FFF2-40B4-BE49-F238E27FC236}">
                    <a16:creationId xmlns:a16="http://schemas.microsoft.com/office/drawing/2014/main" id="{AEFEAF13-15B6-4010-88AD-323820C837C2}"/>
                  </a:ext>
                </a:extLst>
              </p:cNvPr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lîde">
                <a:extLst>
                  <a:ext uri="{FF2B5EF4-FFF2-40B4-BE49-F238E27FC236}">
                    <a16:creationId xmlns:a16="http://schemas.microsoft.com/office/drawing/2014/main" id="{CB6A4C26-2175-4800-BEC9-FAE3A3CBC8A5}"/>
                  </a:ext>
                </a:extLst>
              </p:cNvPr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ṣḻîḑè">
                <a:extLst>
                  <a:ext uri="{FF2B5EF4-FFF2-40B4-BE49-F238E27FC236}">
                    <a16:creationId xmlns:a16="http://schemas.microsoft.com/office/drawing/2014/main" id="{0D31A531-82AE-4C5B-AABD-62F93059C923}"/>
                  </a:ext>
                </a:extLst>
              </p:cNvPr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9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57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1" r:id="rId4"/>
    <p:sldLayoutId id="2147483654" r:id="rId5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7673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userDrawn="1">
          <p15:clr>
            <a:srgbClr val="F26B43"/>
          </p15:clr>
        </p15:guide>
        <p15:guide id="9" orient="horz" pos="232" userDrawn="1">
          <p15:clr>
            <a:srgbClr val="F26B43"/>
          </p15:clr>
        </p15:guide>
        <p15:guide id="10" orient="horz" pos="1071" userDrawn="1">
          <p15:clr>
            <a:srgbClr val="F26B43"/>
          </p15:clr>
        </p15:guide>
        <p15:guide id="11" orient="horz" pos="4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8" y="307955"/>
            <a:ext cx="299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指令高速缓存设计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992193" y="3038465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采用两级流水线访存，在命中时无需阻塞流水线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76DED7C-639B-AE2A-A222-E6E8A2B7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51" y="994452"/>
            <a:ext cx="6813900" cy="489610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20D6FE-6ECB-E1A8-829A-E5F6BF11DD57}"/>
              </a:ext>
            </a:extLst>
          </p:cNvPr>
          <p:cNvGrpSpPr/>
          <p:nvPr/>
        </p:nvGrpSpPr>
        <p:grpSpPr>
          <a:xfrm>
            <a:off x="883637" y="3043344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D10E4E-07BD-1E78-A9DD-05156268635E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C4EC7E6-BA5A-DF0D-D80B-3035EAFE404D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E4F0B6A-6BF9-6212-CD17-51E32C0D0A5F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F0978C1-9F51-25A4-E515-A500A03D4596}"/>
              </a:ext>
            </a:extLst>
          </p:cNvPr>
          <p:cNvGrpSpPr/>
          <p:nvPr/>
        </p:nvGrpSpPr>
        <p:grpSpPr>
          <a:xfrm>
            <a:off x="883637" y="3588772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F400DC9-93CD-AB72-B065-94331144B809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19F8672-57FF-1890-B12E-DC7E901DEC5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C0FF6D8-79E4-9DD4-72F7-5EDB7740B6E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8F0C116F-E483-70E9-852E-82887BE2CB35}"/>
              </a:ext>
            </a:extLst>
          </p:cNvPr>
          <p:cNvSpPr/>
          <p:nvPr/>
        </p:nvSpPr>
        <p:spPr>
          <a:xfrm>
            <a:off x="1003775" y="3620166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 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cacop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8DFCB0-47F3-5B1F-374A-2AF9A2FF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6" y="1233831"/>
            <a:ext cx="2444876" cy="170823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F698CF4F-814B-0F76-6C7B-1147FD1C1710}"/>
              </a:ext>
            </a:extLst>
          </p:cNvPr>
          <p:cNvGrpSpPr/>
          <p:nvPr/>
        </p:nvGrpSpPr>
        <p:grpSpPr>
          <a:xfrm>
            <a:off x="900654" y="4134200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CF15FAA-27D5-43BE-C807-7DE5AEE9F7DB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C04F678-C310-39D7-9BAA-3491D6A8F5FD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DB37B2E-3916-4B4E-6E05-135D2612CBC0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6915D6E-1796-2E55-786D-B831260BAB6F}"/>
              </a:ext>
            </a:extLst>
          </p:cNvPr>
          <p:cNvSpPr/>
          <p:nvPr/>
        </p:nvSpPr>
        <p:spPr>
          <a:xfrm>
            <a:off x="980420" y="4133897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适配双发射，每周期送出两条指令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8" y="307955"/>
            <a:ext cx="312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数据高速缓存设计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57574" y="3014209"/>
            <a:ext cx="95088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20D6FE-6ECB-E1A8-829A-E5F6BF11DD57}"/>
              </a:ext>
            </a:extLst>
          </p:cNvPr>
          <p:cNvGrpSpPr/>
          <p:nvPr/>
        </p:nvGrpSpPr>
        <p:grpSpPr>
          <a:xfrm>
            <a:off x="866490" y="3587600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D10E4E-07BD-1E78-A9DD-05156268635E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C4EC7E6-BA5A-DF0D-D80B-3035EAFE404D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E4F0B6A-6BF9-6212-CD17-51E32C0D0A5F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397648F-2E3A-90E7-509C-77ECEA3D4668}"/>
              </a:ext>
            </a:extLst>
          </p:cNvPr>
          <p:cNvSpPr/>
          <p:nvPr/>
        </p:nvSpPr>
        <p:spPr>
          <a:xfrm>
            <a:off x="972720" y="3599386"/>
            <a:ext cx="3844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 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cacop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19C83A-6D55-E574-7177-BD2531DA2161}"/>
              </a:ext>
            </a:extLst>
          </p:cNvPr>
          <p:cNvGrpSpPr/>
          <p:nvPr/>
        </p:nvGrpSpPr>
        <p:grpSpPr>
          <a:xfrm>
            <a:off x="864474" y="4170586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CB2255-51D3-24DF-B779-52FF1C8AA43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5CF06F4-BE17-CC90-3E70-B60965D5D192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331D9F-67AB-7A5D-AB51-BB9214256F71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F2EEB1-5771-E801-8CF1-F30A7ABAA87D}"/>
              </a:ext>
            </a:extLst>
          </p:cNvPr>
          <p:cNvSpPr/>
          <p:nvPr/>
        </p:nvSpPr>
        <p:spPr>
          <a:xfrm>
            <a:off x="965057" y="4092578"/>
            <a:ext cx="384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采用写回写分配的写入策略，在未适配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L2 cache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时能最大幅度提升性能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1958F99-03EB-5E8B-0CE3-2AEF7F8D3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7" y="910105"/>
            <a:ext cx="6419917" cy="502576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574ED2D-5B51-2A9D-5380-DDDBF2516C84}"/>
              </a:ext>
            </a:extLst>
          </p:cNvPr>
          <p:cNvSpPr/>
          <p:nvPr/>
        </p:nvSpPr>
        <p:spPr>
          <a:xfrm>
            <a:off x="972720" y="3033726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采用两级流水线访存，在命中时无需阻塞流水线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6978267-B136-9DEC-F0F0-30582A3C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56" y="1222461"/>
            <a:ext cx="2444876" cy="17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8" y="307955"/>
            <a:ext cx="373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Cache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替换策略的选择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69037" y="1158208"/>
            <a:ext cx="95088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20D6FE-6ECB-E1A8-829A-E5F6BF11DD57}"/>
              </a:ext>
            </a:extLst>
          </p:cNvPr>
          <p:cNvGrpSpPr/>
          <p:nvPr/>
        </p:nvGrpSpPr>
        <p:grpSpPr>
          <a:xfrm>
            <a:off x="885344" y="1936865"/>
            <a:ext cx="108246" cy="349762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D10E4E-07BD-1E78-A9DD-05156268635E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C4EC7E6-BA5A-DF0D-D80B-3035EAFE404D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E4F0B6A-6BF9-6212-CD17-51E32C0D0A5F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C24981AF-CE98-270E-0183-09C81C14ABCA}"/>
              </a:ext>
            </a:extLst>
          </p:cNvPr>
          <p:cNvSpPr/>
          <p:nvPr/>
        </p:nvSpPr>
        <p:spPr>
          <a:xfrm>
            <a:off x="1009898" y="1161609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测试程序：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dhrystone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C4400-913D-ABE8-40B4-1EE83B6B5BED}"/>
              </a:ext>
            </a:extLst>
          </p:cNvPr>
          <p:cNvSpPr/>
          <p:nvPr/>
        </p:nvSpPr>
        <p:spPr>
          <a:xfrm>
            <a:off x="999516" y="1933818"/>
            <a:ext cx="3992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测试结果：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F704C2-D789-9072-CD99-6A3240A6E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6" y="2552020"/>
            <a:ext cx="6286823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7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246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 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总线交互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1600096" y="1996157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总线协议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>
            <a:extLst>
              <a:ext uri="{FF2B5EF4-FFF2-40B4-BE49-F238E27FC236}">
                <a16:creationId xmlns:a16="http://schemas.microsoft.com/office/drawing/2014/main" id="{4691B47A-A6CE-4143-9A32-9B3FB60A701C}"/>
              </a:ext>
            </a:extLst>
          </p:cNvPr>
          <p:cNvSpPr/>
          <p:nvPr/>
        </p:nvSpPr>
        <p:spPr>
          <a:xfrm>
            <a:off x="887249" y="193904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A65CB2-C352-4126-9BE0-FE0A42EDE14E}"/>
              </a:ext>
            </a:extLst>
          </p:cNvPr>
          <p:cNvSpPr/>
          <p:nvPr/>
        </p:nvSpPr>
        <p:spPr>
          <a:xfrm>
            <a:off x="1600096" y="2775601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使用转接桥，简化高速缓存接口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>
            <a:extLst>
              <a:ext uri="{FF2B5EF4-FFF2-40B4-BE49-F238E27FC236}">
                <a16:creationId xmlns:a16="http://schemas.microsoft.com/office/drawing/2014/main" id="{FEF12B84-D6BA-447A-809E-8753EB9B2810}"/>
              </a:ext>
            </a:extLst>
          </p:cNvPr>
          <p:cNvSpPr/>
          <p:nvPr/>
        </p:nvSpPr>
        <p:spPr>
          <a:xfrm>
            <a:off x="887248" y="271099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E51A6C-2A9B-4FEE-9043-E15F768933F2}"/>
              </a:ext>
            </a:extLst>
          </p:cNvPr>
          <p:cNvSpPr/>
          <p:nvPr/>
        </p:nvSpPr>
        <p:spPr>
          <a:xfrm>
            <a:off x="1600096" y="3675098"/>
            <a:ext cx="720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读写通道分离，使得读写可并行处理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circle-doodle_67622">
            <a:extLst>
              <a:ext uri="{FF2B5EF4-FFF2-40B4-BE49-F238E27FC236}">
                <a16:creationId xmlns:a16="http://schemas.microsoft.com/office/drawing/2014/main" id="{B95B0B80-4B20-4CBA-B157-B41D2B69B780}"/>
              </a:ext>
            </a:extLst>
          </p:cNvPr>
          <p:cNvSpPr/>
          <p:nvPr/>
        </p:nvSpPr>
        <p:spPr>
          <a:xfrm>
            <a:off x="887247" y="361048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432CE6-787A-F913-6444-DE117B2A4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65" y="1434297"/>
            <a:ext cx="5633015" cy="4850936"/>
          </a:xfrm>
          <a:prstGeom prst="rect">
            <a:avLst/>
          </a:prstGeom>
        </p:spPr>
      </p:pic>
      <p:sp>
        <p:nvSpPr>
          <p:cNvPr id="6" name="circle-doodle_67622">
            <a:extLst>
              <a:ext uri="{FF2B5EF4-FFF2-40B4-BE49-F238E27FC236}">
                <a16:creationId xmlns:a16="http://schemas.microsoft.com/office/drawing/2014/main" id="{0CCCDFD1-F632-A96A-C1DC-A0AD97C057E9}"/>
              </a:ext>
            </a:extLst>
          </p:cNvPr>
          <p:cNvSpPr/>
          <p:nvPr/>
        </p:nvSpPr>
        <p:spPr>
          <a:xfrm>
            <a:off x="887246" y="4509985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1F2C5-E46E-F05A-2FD4-BCCADFE7EE6B}"/>
              </a:ext>
            </a:extLst>
          </p:cNvPr>
          <p:cNvSpPr/>
          <p:nvPr/>
        </p:nvSpPr>
        <p:spPr>
          <a:xfrm>
            <a:off x="1600096" y="4574595"/>
            <a:ext cx="720655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同时需要访问主存时，通过转接桥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的仲裁使得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拥有更高的优先级，从而保证访存的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顺序性和正确性。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140</Words>
  <Application>Microsoft Office PowerPoint</Application>
  <PresentationFormat>宽屏</PresentationFormat>
  <Paragraphs>22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微软雅黑</vt:lpstr>
      <vt:lpstr>Arial</vt:lpstr>
      <vt:lpstr>Segoe UI Light</vt:lpstr>
      <vt:lpstr>Segoe UI Semilight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lastModifiedBy>溦 储</cp:lastModifiedBy>
  <cp:revision>66</cp:revision>
  <dcterms:created xsi:type="dcterms:W3CDTF">2016-09-29T13:41:00Z</dcterms:created>
  <dcterms:modified xsi:type="dcterms:W3CDTF">2024-08-16T15:46:00Z</dcterms:modified>
  <cp:category>全媒体中心出品</cp:category>
</cp:coreProperties>
</file>